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9"/>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1088" r:id="rId21"/>
    <p:sldId id="851" r:id="rId22"/>
    <p:sldId id="850" r:id="rId23"/>
    <p:sldId id="598" r:id="rId24"/>
    <p:sldId id="326" r:id="rId25"/>
    <p:sldId id="599" r:id="rId26"/>
    <p:sldId id="327" r:id="rId27"/>
    <p:sldId id="328" r:id="rId28"/>
    <p:sldId id="329" r:id="rId29"/>
    <p:sldId id="330" r:id="rId30"/>
    <p:sldId id="315" r:id="rId31"/>
    <p:sldId id="314" r:id="rId32"/>
    <p:sldId id="317" r:id="rId33"/>
    <p:sldId id="600" r:id="rId34"/>
    <p:sldId id="318" r:id="rId35"/>
    <p:sldId id="692" r:id="rId36"/>
    <p:sldId id="319" r:id="rId37"/>
    <p:sldId id="601" r:id="rId38"/>
    <p:sldId id="500" r:id="rId39"/>
    <p:sldId id="321" r:id="rId40"/>
    <p:sldId id="494" r:id="rId41"/>
    <p:sldId id="901" r:id="rId42"/>
    <p:sldId id="902" r:id="rId43"/>
    <p:sldId id="603" r:id="rId44"/>
    <p:sldId id="499" r:id="rId45"/>
    <p:sldId id="604" r:id="rId46"/>
    <p:sldId id="489" r:id="rId47"/>
    <p:sldId id="325" r:id="rId48"/>
    <p:sldId id="501" r:id="rId49"/>
    <p:sldId id="951" r:id="rId50"/>
    <p:sldId id="984" r:id="rId51"/>
    <p:sldId id="955" r:id="rId52"/>
    <p:sldId id="606" r:id="rId53"/>
    <p:sldId id="535" r:id="rId54"/>
    <p:sldId id="536" r:id="rId55"/>
    <p:sldId id="537" r:id="rId56"/>
    <p:sldId id="538" r:id="rId57"/>
    <p:sldId id="883" r:id="rId58"/>
    <p:sldId id="900" r:id="rId59"/>
    <p:sldId id="898" r:id="rId60"/>
    <p:sldId id="842" r:id="rId61"/>
    <p:sldId id="843" r:id="rId62"/>
    <p:sldId id="844" r:id="rId63"/>
    <p:sldId id="845" r:id="rId64"/>
    <p:sldId id="932"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046" r:id="rId88"/>
    <p:sldId id="1047" r:id="rId89"/>
    <p:sldId id="1048"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595" r:id="rId104"/>
    <p:sldId id="539" r:id="rId105"/>
    <p:sldId id="580" r:id="rId106"/>
    <p:sldId id="620" r:id="rId107"/>
    <p:sldId id="1041" r:id="rId108"/>
    <p:sldId id="1040" r:id="rId109"/>
    <p:sldId id="621" r:id="rId110"/>
    <p:sldId id="796" r:id="rId111"/>
    <p:sldId id="931" r:id="rId112"/>
    <p:sldId id="985" r:id="rId113"/>
    <p:sldId id="849" r:id="rId114"/>
    <p:sldId id="800" r:id="rId115"/>
    <p:sldId id="615" r:id="rId116"/>
    <p:sldId id="506" r:id="rId117"/>
    <p:sldId id="803" r:id="rId118"/>
    <p:sldId id="804" r:id="rId119"/>
    <p:sldId id="791" r:id="rId120"/>
    <p:sldId id="793" r:id="rId121"/>
    <p:sldId id="794" r:id="rId122"/>
    <p:sldId id="795" r:id="rId123"/>
    <p:sldId id="616" r:id="rId124"/>
    <p:sldId id="505" r:id="rId125"/>
    <p:sldId id="1017" r:id="rId126"/>
    <p:sldId id="1009" r:id="rId127"/>
    <p:sldId id="1010" r:id="rId128"/>
    <p:sldId id="513" r:id="rId129"/>
    <p:sldId id="618" r:id="rId130"/>
    <p:sldId id="619" r:id="rId131"/>
    <p:sldId id="617" r:id="rId132"/>
    <p:sldId id="502" r:id="rId133"/>
    <p:sldId id="503" r:id="rId134"/>
    <p:sldId id="699" r:id="rId135"/>
    <p:sldId id="504" r:id="rId136"/>
    <p:sldId id="700" r:id="rId137"/>
    <p:sldId id="679" r:id="rId138"/>
    <p:sldId id="940" r:id="rId139"/>
    <p:sldId id="942" r:id="rId140"/>
    <p:sldId id="941" r:id="rId141"/>
    <p:sldId id="677" r:id="rId142"/>
    <p:sldId id="678" r:id="rId143"/>
    <p:sldId id="680" r:id="rId144"/>
    <p:sldId id="507" r:id="rId145"/>
    <p:sldId id="591" r:id="rId146"/>
    <p:sldId id="509" r:id="rId147"/>
    <p:sldId id="510" r:id="rId148"/>
    <p:sldId id="511" r:id="rId149"/>
    <p:sldId id="512" r:id="rId150"/>
    <p:sldId id="527" r:id="rId151"/>
    <p:sldId id="529" r:id="rId152"/>
    <p:sldId id="701" r:id="rId153"/>
    <p:sldId id="853" r:id="rId154"/>
    <p:sldId id="530" r:id="rId155"/>
    <p:sldId id="899" r:id="rId156"/>
    <p:sldId id="702" r:id="rId157"/>
    <p:sldId id="531" r:id="rId158"/>
    <p:sldId id="947" r:id="rId159"/>
    <p:sldId id="948" r:id="rId160"/>
    <p:sldId id="949" r:id="rId161"/>
    <p:sldId id="950" r:id="rId162"/>
    <p:sldId id="644" r:id="rId163"/>
    <p:sldId id="854" r:id="rId164"/>
    <p:sldId id="645" r:id="rId165"/>
    <p:sldId id="855" r:id="rId166"/>
    <p:sldId id="816" r:id="rId167"/>
    <p:sldId id="817" r:id="rId168"/>
    <p:sldId id="545" r:id="rId169"/>
    <p:sldId id="533" r:id="rId170"/>
    <p:sldId id="534" r:id="rId171"/>
    <p:sldId id="542" r:id="rId172"/>
    <p:sldId id="543" r:id="rId173"/>
    <p:sldId id="544" r:id="rId174"/>
    <p:sldId id="546" r:id="rId175"/>
    <p:sldId id="522" r:id="rId176"/>
    <p:sldId id="523" r:id="rId177"/>
    <p:sldId id="809" r:id="rId178"/>
    <p:sldId id="526" r:id="rId179"/>
    <p:sldId id="524" r:id="rId180"/>
    <p:sldId id="525" r:id="rId181"/>
    <p:sldId id="548" r:id="rId182"/>
    <p:sldId id="646" r:id="rId183"/>
    <p:sldId id="647" r:id="rId184"/>
    <p:sldId id="773" r:id="rId185"/>
    <p:sldId id="772" r:id="rId186"/>
    <p:sldId id="789" r:id="rId187"/>
    <p:sldId id="790" r:id="rId188"/>
    <p:sldId id="549" r:id="rId189"/>
    <p:sldId id="550" r:id="rId190"/>
    <p:sldId id="547" r:id="rId191"/>
    <p:sldId id="515" r:id="rId192"/>
    <p:sldId id="516" r:id="rId193"/>
    <p:sldId id="517" r:id="rId194"/>
    <p:sldId id="551" r:id="rId195"/>
    <p:sldId id="554" r:id="rId196"/>
    <p:sldId id="555" r:id="rId197"/>
    <p:sldId id="556" r:id="rId198"/>
    <p:sldId id="557" r:id="rId199"/>
    <p:sldId id="558" r:id="rId200"/>
    <p:sldId id="562" r:id="rId201"/>
    <p:sldId id="563" r:id="rId202"/>
    <p:sldId id="661" r:id="rId203"/>
    <p:sldId id="625" r:id="rId204"/>
    <p:sldId id="559" r:id="rId205"/>
    <p:sldId id="304" r:id="rId206"/>
    <p:sldId id="560" r:id="rId207"/>
    <p:sldId id="1075" r:id="rId208"/>
    <p:sldId id="1076" r:id="rId209"/>
    <p:sldId id="903" r:id="rId210"/>
    <p:sldId id="561" r:id="rId211"/>
    <p:sldId id="564" r:id="rId212"/>
    <p:sldId id="1042" r:id="rId213"/>
    <p:sldId id="826" r:id="rId214"/>
    <p:sldId id="566" r:id="rId215"/>
    <p:sldId id="567" r:id="rId216"/>
    <p:sldId id="832" r:id="rId217"/>
    <p:sldId id="568" r:id="rId218"/>
    <p:sldId id="1077" r:id="rId219"/>
    <p:sldId id="820" r:id="rId220"/>
    <p:sldId id="821" r:id="rId221"/>
    <p:sldId id="798" r:id="rId222"/>
    <p:sldId id="799" r:id="rId223"/>
    <p:sldId id="666" r:id="rId224"/>
    <p:sldId id="665" r:id="rId225"/>
    <p:sldId id="569" r:id="rId226"/>
    <p:sldId id="944" r:id="rId227"/>
    <p:sldId id="823" r:id="rId228"/>
    <p:sldId id="570" r:id="rId229"/>
    <p:sldId id="864" r:id="rId230"/>
    <p:sldId id="945" r:id="rId231"/>
    <p:sldId id="863" r:id="rId232"/>
    <p:sldId id="806" r:id="rId233"/>
    <p:sldId id="828" r:id="rId234"/>
    <p:sldId id="808" r:id="rId235"/>
    <p:sldId id="807" r:id="rId236"/>
    <p:sldId id="572" r:id="rId237"/>
    <p:sldId id="586" r:id="rId238"/>
    <p:sldId id="827" r:id="rId239"/>
    <p:sldId id="836" r:id="rId240"/>
    <p:sldId id="837" r:id="rId241"/>
    <p:sldId id="573" r:id="rId242"/>
    <p:sldId id="574" r:id="rId243"/>
    <p:sldId id="838" r:id="rId244"/>
    <p:sldId id="839" r:id="rId245"/>
    <p:sldId id="582" r:id="rId246"/>
    <p:sldId id="581" r:id="rId247"/>
    <p:sldId id="859" r:id="rId248"/>
    <p:sldId id="1059" r:id="rId249"/>
    <p:sldId id="1060" r:id="rId250"/>
    <p:sldId id="576" r:id="rId251"/>
    <p:sldId id="824" r:id="rId252"/>
    <p:sldId id="577" r:id="rId253"/>
    <p:sldId id="935" r:id="rId254"/>
    <p:sldId id="371" r:id="rId255"/>
    <p:sldId id="575" r:id="rId256"/>
    <p:sldId id="733" r:id="rId257"/>
    <p:sldId id="583" r:id="rId258"/>
    <p:sldId id="584" r:id="rId259"/>
    <p:sldId id="585" r:id="rId260"/>
    <p:sldId id="609" r:id="rId261"/>
    <p:sldId id="610" r:id="rId262"/>
    <p:sldId id="703" r:id="rId263"/>
    <p:sldId id="611" r:id="rId264"/>
    <p:sldId id="612" r:id="rId265"/>
    <p:sldId id="704" r:id="rId266"/>
    <p:sldId id="613" r:id="rId267"/>
    <p:sldId id="705" r:id="rId268"/>
    <p:sldId id="614" r:id="rId269"/>
    <p:sldId id="311" r:id="rId270"/>
    <p:sldId id="934" r:id="rId271"/>
    <p:sldId id="937" r:id="rId272"/>
    <p:sldId id="894" r:id="rId273"/>
    <p:sldId id="312" r:id="rId274"/>
    <p:sldId id="892" r:id="rId275"/>
    <p:sldId id="911" r:id="rId276"/>
    <p:sldId id="912" r:id="rId277"/>
    <p:sldId id="587" r:id="rId278"/>
    <p:sldId id="675" r:id="rId279"/>
    <p:sldId id="588" r:id="rId280"/>
    <p:sldId id="997" r:id="rId281"/>
    <p:sldId id="706" r:id="rId282"/>
    <p:sldId id="589" r:id="rId283"/>
    <p:sldId id="998" r:id="rId284"/>
    <p:sldId id="856" r:id="rId285"/>
    <p:sldId id="857" r:id="rId286"/>
    <p:sldId id="707" r:id="rId287"/>
    <p:sldId id="815" r:id="rId288"/>
    <p:sldId id="979" r:id="rId289"/>
    <p:sldId id="982" r:id="rId290"/>
    <p:sldId id="983" r:id="rId291"/>
    <p:sldId id="975" r:id="rId292"/>
    <p:sldId id="708" r:id="rId293"/>
    <p:sldId id="593" r:id="rId294"/>
    <p:sldId id="709" r:id="rId295"/>
    <p:sldId id="594" r:id="rId296"/>
    <p:sldId id="710" r:id="rId297"/>
    <p:sldId id="607" r:id="rId298"/>
    <p:sldId id="336" r:id="rId299"/>
    <p:sldId id="337" r:id="rId300"/>
    <p:sldId id="748" r:id="rId301"/>
    <p:sldId id="1034" r:id="rId302"/>
    <p:sldId id="622" r:id="rId303"/>
    <p:sldId id="989" r:id="rId304"/>
    <p:sldId id="987" r:id="rId305"/>
    <p:sldId id="623" r:id="rId306"/>
    <p:sldId id="1035" r:id="rId307"/>
    <p:sldId id="990" r:id="rId308"/>
    <p:sldId id="991" r:id="rId309"/>
    <p:sldId id="858" r:id="rId310"/>
    <p:sldId id="627" r:id="rId311"/>
    <p:sldId id="628" r:id="rId312"/>
    <p:sldId id="1036" r:id="rId313"/>
    <p:sldId id="626" r:id="rId314"/>
    <p:sldId id="992" r:id="rId315"/>
    <p:sldId id="1037" r:id="rId316"/>
    <p:sldId id="629" r:id="rId317"/>
    <p:sldId id="1038" r:id="rId318"/>
    <p:sldId id="630" r:id="rId319"/>
    <p:sldId id="1039" r:id="rId320"/>
    <p:sldId id="1082" r:id="rId321"/>
    <p:sldId id="818" r:id="rId322"/>
    <p:sldId id="631" r:id="rId323"/>
    <p:sldId id="993" r:id="rId324"/>
    <p:sldId id="1081" r:id="rId325"/>
    <p:sldId id="1083" r:id="rId326"/>
    <p:sldId id="913" r:id="rId327"/>
    <p:sldId id="632" r:id="rId328"/>
    <p:sldId id="994" r:id="rId329"/>
    <p:sldId id="1085" r:id="rId330"/>
    <p:sldId id="1084" r:id="rId331"/>
    <p:sldId id="751" r:id="rId332"/>
    <p:sldId id="352" r:id="rId333"/>
    <p:sldId id="633" r:id="rId334"/>
    <p:sldId id="995" r:id="rId335"/>
    <p:sldId id="996" r:id="rId336"/>
    <p:sldId id="634" r:id="rId337"/>
    <p:sldId id="635" r:id="rId338"/>
    <p:sldId id="368" r:id="rId339"/>
    <p:sldId id="636" r:id="rId340"/>
    <p:sldId id="663" r:id="rId341"/>
    <p:sldId id="664" r:id="rId342"/>
    <p:sldId id="637" r:id="rId343"/>
    <p:sldId id="638" r:id="rId344"/>
    <p:sldId id="712" r:id="rId345"/>
    <p:sldId id="713" r:id="rId346"/>
    <p:sldId id="714" r:id="rId347"/>
    <p:sldId id="379" r:id="rId348"/>
    <p:sldId id="953" r:id="rId349"/>
    <p:sldId id="1018" r:id="rId350"/>
    <p:sldId id="1019" r:id="rId351"/>
    <p:sldId id="1020" r:id="rId352"/>
    <p:sldId id="643" r:id="rId353"/>
    <p:sldId id="642" r:id="rId354"/>
    <p:sldId id="847" r:id="rId355"/>
    <p:sldId id="848" r:id="rId356"/>
    <p:sldId id="640" r:id="rId357"/>
    <p:sldId id="641" r:id="rId358"/>
    <p:sldId id="648" r:id="rId359"/>
    <p:sldId id="649" r:id="rId360"/>
    <p:sldId id="650" r:id="rId361"/>
    <p:sldId id="651" r:id="rId362"/>
    <p:sldId id="652" r:id="rId363"/>
    <p:sldId id="653" r:id="rId364"/>
    <p:sldId id="386" r:id="rId365"/>
    <p:sldId id="654" r:id="rId366"/>
    <p:sldId id="655" r:id="rId367"/>
    <p:sldId id="656" r:id="rId368"/>
    <p:sldId id="397" r:id="rId369"/>
    <p:sldId id="657" r:id="rId370"/>
    <p:sldId id="658" r:id="rId371"/>
    <p:sldId id="659" r:id="rId372"/>
    <p:sldId id="1072" r:id="rId373"/>
    <p:sldId id="399" r:id="rId374"/>
    <p:sldId id="660" r:id="rId375"/>
    <p:sldId id="829" r:id="rId376"/>
    <p:sldId id="830" r:id="rId377"/>
    <p:sldId id="669" r:id="rId378"/>
    <p:sldId id="670" r:id="rId379"/>
    <p:sldId id="1071" r:id="rId380"/>
    <p:sldId id="683" r:id="rId381"/>
    <p:sldId id="684" r:id="rId382"/>
    <p:sldId id="682" r:id="rId383"/>
    <p:sldId id="860" r:id="rId384"/>
    <p:sldId id="671" r:id="rId385"/>
    <p:sldId id="672" r:id="rId386"/>
    <p:sldId id="673" r:id="rId387"/>
    <p:sldId id="674" r:id="rId388"/>
    <p:sldId id="801" r:id="rId389"/>
    <p:sldId id="1012" r:id="rId390"/>
    <p:sldId id="1013" r:id="rId391"/>
    <p:sldId id="1016" r:id="rId392"/>
    <p:sldId id="802" r:id="rId393"/>
    <p:sldId id="914" r:id="rId394"/>
    <p:sldId id="852" r:id="rId395"/>
    <p:sldId id="1015" r:id="rId396"/>
    <p:sldId id="895" r:id="rId397"/>
    <p:sldId id="896" r:id="rId398"/>
    <p:sldId id="978" r:id="rId399"/>
    <p:sldId id="686" r:id="rId400"/>
    <p:sldId id="685" r:id="rId401"/>
    <p:sldId id="957" r:id="rId402"/>
    <p:sldId id="719" r:id="rId403"/>
    <p:sldId id="720" r:id="rId404"/>
    <p:sldId id="715" r:id="rId405"/>
    <p:sldId id="716" r:id="rId406"/>
    <p:sldId id="717" r:id="rId407"/>
    <p:sldId id="872" r:id="rId408"/>
    <p:sldId id="721" r:id="rId409"/>
    <p:sldId id="722" r:id="rId410"/>
    <p:sldId id="718" r:id="rId411"/>
    <p:sldId id="723" r:id="rId412"/>
    <p:sldId id="724" r:id="rId413"/>
    <p:sldId id="749" r:id="rId414"/>
    <p:sldId id="915" r:id="rId415"/>
    <p:sldId id="750" r:id="rId416"/>
    <p:sldId id="810" r:id="rId417"/>
    <p:sldId id="811" r:id="rId418"/>
    <p:sldId id="1078" r:id="rId419"/>
    <p:sldId id="812" r:id="rId420"/>
    <p:sldId id="725" r:id="rId421"/>
    <p:sldId id="726" r:id="rId422"/>
    <p:sldId id="1073" r:id="rId423"/>
    <p:sldId id="1011" r:id="rId424"/>
    <p:sldId id="1061" r:id="rId425"/>
    <p:sldId id="1062" r:id="rId426"/>
    <p:sldId id="1063" r:id="rId427"/>
    <p:sldId id="1064" r:id="rId428"/>
    <p:sldId id="1065" r:id="rId429"/>
    <p:sldId id="1066" r:id="rId430"/>
    <p:sldId id="1067" r:id="rId431"/>
    <p:sldId id="1068" r:id="rId432"/>
    <p:sldId id="727" r:id="rId433"/>
    <p:sldId id="728" r:id="rId434"/>
    <p:sldId id="781" r:id="rId435"/>
    <p:sldId id="1007" r:id="rId436"/>
    <p:sldId id="730" r:id="rId437"/>
    <p:sldId id="1079" r:id="rId438"/>
    <p:sldId id="1080" r:id="rId439"/>
    <p:sldId id="775" r:id="rId440"/>
    <p:sldId id="734" r:id="rId441"/>
    <p:sldId id="735" r:id="rId442"/>
    <p:sldId id="738" r:id="rId443"/>
    <p:sldId id="774" r:id="rId444"/>
    <p:sldId id="737" r:id="rId445"/>
    <p:sldId id="740" r:id="rId446"/>
    <p:sldId id="968" r:id="rId447"/>
    <p:sldId id="969" r:id="rId448"/>
    <p:sldId id="1045" r:id="rId449"/>
    <p:sldId id="986" r:id="rId450"/>
    <p:sldId id="427" r:id="rId451"/>
    <p:sldId id="688" r:id="rId452"/>
    <p:sldId id="689" r:id="rId453"/>
    <p:sldId id="731" r:id="rId454"/>
    <p:sldId id="732" r:id="rId455"/>
    <p:sldId id="758" r:id="rId456"/>
    <p:sldId id="759" r:id="rId457"/>
    <p:sldId id="916" r:id="rId458"/>
    <p:sldId id="917" r:id="rId459"/>
    <p:sldId id="840" r:id="rId460"/>
    <p:sldId id="841" r:id="rId461"/>
    <p:sldId id="939" r:id="rId462"/>
    <p:sldId id="766" r:id="rId463"/>
    <p:sldId id="767" r:id="rId464"/>
    <p:sldId id="776" r:id="rId465"/>
    <p:sldId id="752" r:id="rId466"/>
    <p:sldId id="753" r:id="rId467"/>
    <p:sldId id="764" r:id="rId468"/>
    <p:sldId id="765" r:id="rId469"/>
    <p:sldId id="874" r:id="rId470"/>
    <p:sldId id="946" r:id="rId471"/>
    <p:sldId id="777" r:id="rId472"/>
    <p:sldId id="762" r:id="rId473"/>
    <p:sldId id="763" r:id="rId474"/>
    <p:sldId id="769" r:id="rId475"/>
    <p:sldId id="770" r:id="rId476"/>
    <p:sldId id="873" r:id="rId477"/>
    <p:sldId id="875" r:id="rId478"/>
    <p:sldId id="1069" r:id="rId479"/>
    <p:sldId id="943" r:id="rId480"/>
    <p:sldId id="755" r:id="rId481"/>
    <p:sldId id="754" r:id="rId482"/>
    <p:sldId id="760" r:id="rId483"/>
    <p:sldId id="952" r:id="rId484"/>
    <p:sldId id="768" r:id="rId485"/>
    <p:sldId id="761" r:id="rId486"/>
    <p:sldId id="861" r:id="rId487"/>
    <p:sldId id="862" r:id="rId488"/>
    <p:sldId id="756" r:id="rId489"/>
    <p:sldId id="771" r:id="rId490"/>
    <p:sldId id="876" r:id="rId491"/>
    <p:sldId id="877" r:id="rId492"/>
    <p:sldId id="778" r:id="rId493"/>
    <p:sldId id="779" r:id="rId494"/>
    <p:sldId id="834" r:id="rId495"/>
    <p:sldId id="780" r:id="rId496"/>
    <p:sldId id="833" r:id="rId497"/>
    <p:sldId id="783" r:id="rId498"/>
    <p:sldId id="880" r:id="rId499"/>
    <p:sldId id="881" r:id="rId500"/>
    <p:sldId id="879" r:id="rId501"/>
    <p:sldId id="866" r:id="rId502"/>
    <p:sldId id="878" r:id="rId503"/>
    <p:sldId id="867" r:id="rId504"/>
    <p:sldId id="868" r:id="rId505"/>
    <p:sldId id="870" r:id="rId506"/>
    <p:sldId id="871" r:id="rId507"/>
    <p:sldId id="869" r:id="rId508"/>
    <p:sldId id="1033" r:id="rId509"/>
    <p:sldId id="1021" r:id="rId510"/>
    <p:sldId id="1022" r:id="rId511"/>
    <p:sldId id="1023" r:id="rId512"/>
    <p:sldId id="1024" r:id="rId513"/>
    <p:sldId id="1025" r:id="rId514"/>
    <p:sldId id="1027" r:id="rId515"/>
    <p:sldId id="1028" r:id="rId516"/>
    <p:sldId id="1029" r:id="rId517"/>
    <p:sldId id="1030" r:id="rId518"/>
    <p:sldId id="1032" r:id="rId519"/>
    <p:sldId id="1031" r:id="rId520"/>
    <p:sldId id="885" r:id="rId521"/>
    <p:sldId id="1074" r:id="rId522"/>
    <p:sldId id="976" r:id="rId523"/>
    <p:sldId id="933" r:id="rId524"/>
    <p:sldId id="954" r:id="rId525"/>
    <p:sldId id="788" r:id="rId526"/>
    <p:sldId id="988" r:id="rId527"/>
    <p:sldId id="1026" r:id="rId5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6" d="100"/>
          <a:sy n="86" d="100"/>
        </p:scale>
        <p:origin x="-1500" y="-15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16-03-2020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3/16/2020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3/16/2020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3/16/2020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3/16/2020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13.xml"/><Relationship Id="rId7" Type="http://schemas.openxmlformats.org/officeDocument/2006/relationships/slide" Target="slide25.xml"/><Relationship Id="rId12" Type="http://schemas.openxmlformats.org/officeDocument/2006/relationships/slide" Target="slide43.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slide" Target="slide37.xml"/><Relationship Id="rId5" Type="http://schemas.openxmlformats.org/officeDocument/2006/relationships/slide" Target="slide18.xml"/><Relationship Id="rId10" Type="http://schemas.openxmlformats.org/officeDocument/2006/relationships/slide" Target="slide35.xml"/><Relationship Id="rId4" Type="http://schemas.openxmlformats.org/officeDocument/2006/relationships/slide" Target="slide16.xml"/><Relationship Id="rId9" Type="http://schemas.openxmlformats.org/officeDocument/2006/relationships/slide" Target="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23.xml"/><Relationship Id="rId3" Type="http://schemas.openxmlformats.org/officeDocument/2006/relationships/slide" Target="slide52.xml"/><Relationship Id="rId7" Type="http://schemas.openxmlformats.org/officeDocument/2006/relationships/slide" Target="slide115.xml"/><Relationship Id="rId12" Type="http://schemas.openxmlformats.org/officeDocument/2006/relationships/slide" Target="slide136.xml"/><Relationship Id="rId2" Type="http://schemas.openxmlformats.org/officeDocument/2006/relationships/slide" Target="slide45.xml"/><Relationship Id="rId1" Type="http://schemas.openxmlformats.org/officeDocument/2006/relationships/slideLayout" Target="../slideLayouts/slideLayout7.xml"/><Relationship Id="rId6" Type="http://schemas.openxmlformats.org/officeDocument/2006/relationships/slide" Target="slide106.xml"/><Relationship Id="rId11" Type="http://schemas.openxmlformats.org/officeDocument/2006/relationships/slide" Target="slide134.xml"/><Relationship Id="rId5" Type="http://schemas.openxmlformats.org/officeDocument/2006/relationships/slide" Target="slide103.xml"/><Relationship Id="rId10" Type="http://schemas.openxmlformats.org/officeDocument/2006/relationships/slide" Target="slide131.xml"/><Relationship Id="rId4" Type="http://schemas.openxmlformats.org/officeDocument/2006/relationships/slide" Target="slide68.xml"/><Relationship Id="rId9" Type="http://schemas.openxmlformats.org/officeDocument/2006/relationships/slide" Target="slide1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4.xml"/><Relationship Id="rId13" Type="http://schemas.openxmlformats.org/officeDocument/2006/relationships/slide" Target="slide205.xml"/><Relationship Id="rId3" Type="http://schemas.openxmlformats.org/officeDocument/2006/relationships/slide" Target="slide144.xml"/><Relationship Id="rId7" Type="http://schemas.openxmlformats.org/officeDocument/2006/relationships/slide" Target="slide168.xml"/><Relationship Id="rId12" Type="http://schemas.openxmlformats.org/officeDocument/2006/relationships/slide" Target="slide203.xml"/><Relationship Id="rId2" Type="http://schemas.openxmlformats.org/officeDocument/2006/relationships/slide" Target="slide141.xml"/><Relationship Id="rId1" Type="http://schemas.openxmlformats.org/officeDocument/2006/relationships/slideLayout" Target="../slideLayouts/slideLayout7.xml"/><Relationship Id="rId6" Type="http://schemas.openxmlformats.org/officeDocument/2006/relationships/slide" Target="slide162.xml"/><Relationship Id="rId11" Type="http://schemas.openxmlformats.org/officeDocument/2006/relationships/slide" Target="slide200.xml"/><Relationship Id="rId5" Type="http://schemas.openxmlformats.org/officeDocument/2006/relationships/slide" Target="slide156.xml"/><Relationship Id="rId10" Type="http://schemas.openxmlformats.org/officeDocument/2006/relationships/slide" Target="slide194.xml"/><Relationship Id="rId4" Type="http://schemas.openxmlformats.org/officeDocument/2006/relationships/slide" Target="slide152.xml"/><Relationship Id="rId9" Type="http://schemas.openxmlformats.org/officeDocument/2006/relationships/slide" Target="slide19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4.xml"/><Relationship Id="rId13" Type="http://schemas.openxmlformats.org/officeDocument/2006/relationships/slide" Target="slide267.xml"/><Relationship Id="rId3" Type="http://schemas.openxmlformats.org/officeDocument/2006/relationships/slide" Target="slide223.xml"/><Relationship Id="rId7" Type="http://schemas.openxmlformats.org/officeDocument/2006/relationships/slide" Target="slide250.xml"/><Relationship Id="rId12" Type="http://schemas.openxmlformats.org/officeDocument/2006/relationships/slide" Target="slide265.xml"/><Relationship Id="rId2" Type="http://schemas.openxmlformats.org/officeDocument/2006/relationships/slide" Target="slide210.xml"/><Relationship Id="rId1" Type="http://schemas.openxmlformats.org/officeDocument/2006/relationships/slideLayout" Target="../slideLayouts/slideLayout7.xml"/><Relationship Id="rId6" Type="http://schemas.openxmlformats.org/officeDocument/2006/relationships/slide" Target="slide245.xml"/><Relationship Id="rId11" Type="http://schemas.openxmlformats.org/officeDocument/2006/relationships/slide" Target="slide262.xml"/><Relationship Id="rId5" Type="http://schemas.openxmlformats.org/officeDocument/2006/relationships/slide" Target="slide241.xml"/><Relationship Id="rId10" Type="http://schemas.openxmlformats.org/officeDocument/2006/relationships/slide" Target="slide260.xml"/><Relationship Id="rId4" Type="http://schemas.openxmlformats.org/officeDocument/2006/relationships/slide" Target="slide225.xml"/><Relationship Id="rId9" Type="http://schemas.openxmlformats.org/officeDocument/2006/relationships/slide" Target="slide25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342.xml"/><Relationship Id="rId13" Type="http://schemas.openxmlformats.org/officeDocument/2006/relationships/slide" Target="slide358.xml"/><Relationship Id="rId3" Type="http://schemas.openxmlformats.org/officeDocument/2006/relationships/slide" Target="slide298.xml"/><Relationship Id="rId7" Type="http://schemas.openxmlformats.org/officeDocument/2006/relationships/slide" Target="slide340.xml"/><Relationship Id="rId12" Type="http://schemas.openxmlformats.org/officeDocument/2006/relationships/slide" Target="slide356.xml"/><Relationship Id="rId2" Type="http://schemas.openxmlformats.org/officeDocument/2006/relationships/slide" Target="slide269.xml"/><Relationship Id="rId1" Type="http://schemas.openxmlformats.org/officeDocument/2006/relationships/slideLayout" Target="../slideLayouts/slideLayout7.xml"/><Relationship Id="rId6" Type="http://schemas.openxmlformats.org/officeDocument/2006/relationships/slide" Target="slide338.xml"/><Relationship Id="rId11" Type="http://schemas.openxmlformats.org/officeDocument/2006/relationships/slide" Target="slide352.xml"/><Relationship Id="rId5" Type="http://schemas.openxmlformats.org/officeDocument/2006/relationships/slide" Target="slide332.xml"/><Relationship Id="rId10" Type="http://schemas.openxmlformats.org/officeDocument/2006/relationships/slide" Target="slide347.xml"/><Relationship Id="rId4" Type="http://schemas.openxmlformats.org/officeDocument/2006/relationships/slide" Target="slide310.xml"/><Relationship Id="rId9" Type="http://schemas.openxmlformats.org/officeDocument/2006/relationships/slide" Target="slide344.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71.xml"/><Relationship Id="rId3" Type="http://schemas.openxmlformats.org/officeDocument/2006/relationships/slide" Target="slide361.xml"/><Relationship Id="rId7" Type="http://schemas.openxmlformats.org/officeDocument/2006/relationships/slide" Target="slide369.xml"/><Relationship Id="rId12" Type="http://schemas.openxmlformats.org/officeDocument/2006/relationships/slide" Target="slide402.xml"/><Relationship Id="rId2" Type="http://schemas.openxmlformats.org/officeDocument/2006/relationships/slide" Target="slide359.xml"/><Relationship Id="rId1" Type="http://schemas.openxmlformats.org/officeDocument/2006/relationships/slideLayout" Target="../slideLayouts/slideLayout7.xml"/><Relationship Id="rId6" Type="http://schemas.openxmlformats.org/officeDocument/2006/relationships/slide" Target="slide367.xml"/><Relationship Id="rId11" Type="http://schemas.openxmlformats.org/officeDocument/2006/relationships/slide" Target="slide387.xml"/><Relationship Id="rId5" Type="http://schemas.openxmlformats.org/officeDocument/2006/relationships/slide" Target="slide365.xml"/><Relationship Id="rId10" Type="http://schemas.openxmlformats.org/officeDocument/2006/relationships/slide" Target="slide385.xml"/><Relationship Id="rId4" Type="http://schemas.openxmlformats.org/officeDocument/2006/relationships/slide" Target="slide363.xml"/><Relationship Id="rId9" Type="http://schemas.openxmlformats.org/officeDocument/2006/relationships/slide" Target="slide378.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xmlns="" val="20000"/>
                    </a:ext>
                  </a:extLst>
                </a:gridCol>
                <a:gridCol w="2809895">
                  <a:extLst>
                    <a:ext uri="{9D8B030D-6E8A-4147-A177-3AD203B41FA5}">
                      <a16:colId xmlns:a16="http://schemas.microsoft.com/office/drawing/2014/main" xmlns="" val="20001"/>
                    </a:ext>
                  </a:extLst>
                </a:gridCol>
                <a:gridCol w="2809895">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xmlns="" val="20000"/>
                    </a:ext>
                  </a:extLst>
                </a:gridCol>
                <a:gridCol w="2857520">
                  <a:extLst>
                    <a:ext uri="{9D8B030D-6E8A-4147-A177-3AD203B41FA5}">
                      <a16:colId xmlns:a16="http://schemas.microsoft.com/office/drawing/2014/main" xmlns="" val="20001"/>
                    </a:ext>
                  </a:extLst>
                </a:gridCol>
                <a:gridCol w="2857520">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xmlns="" val="20000"/>
                    </a:ext>
                  </a:extLst>
                </a:gridCol>
                <a:gridCol w="1925053">
                  <a:extLst>
                    <a:ext uri="{9D8B030D-6E8A-4147-A177-3AD203B41FA5}">
                      <a16:colId xmlns:a16="http://schemas.microsoft.com/office/drawing/2014/main" xmlns="" val="20001"/>
                    </a:ext>
                  </a:extLst>
                </a:gridCol>
                <a:gridCol w="1985211">
                  <a:extLst>
                    <a:ext uri="{9D8B030D-6E8A-4147-A177-3AD203B41FA5}">
                      <a16:colId xmlns:a16="http://schemas.microsoft.com/office/drawing/2014/main" xmlns="" val="20002"/>
                    </a:ext>
                  </a:extLst>
                </a:gridCol>
                <a:gridCol w="1968084">
                  <a:extLst>
                    <a:ext uri="{9D8B030D-6E8A-4147-A177-3AD203B41FA5}">
                      <a16:colId xmlns:a16="http://schemas.microsoft.com/office/drawing/2014/main" xmlns="" val="20003"/>
                    </a:ext>
                  </a:extLst>
                </a:gridCol>
                <a:gridCol w="1521075">
                  <a:extLst>
                    <a:ext uri="{9D8B030D-6E8A-4147-A177-3AD203B41FA5}">
                      <a16:colId xmlns:a16="http://schemas.microsoft.com/office/drawing/2014/main" xmlns=""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xmlns=""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xmlns="" val="56203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xmlns="" val="20000"/>
                    </a:ext>
                  </a:extLst>
                </a:gridCol>
                <a:gridCol w="4076700">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xmlns=""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xmlns=""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xmlns=""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xmlns=""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xmlns="" val="1974197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xmlns="" val="26895405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xmlns="" val="1656123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1279924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xmlns="" val="4034996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xmlns=""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xmlns="" val="31000097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xmlns="" val="17254309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xmlns="" val="236315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xmlns="" val="10711911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41620980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1786521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xmlns="" val="20000"/>
                    </a:ext>
                  </a:extLst>
                </a:gridCol>
                <a:gridCol w="892908">
                  <a:extLst>
                    <a:ext uri="{9D8B030D-6E8A-4147-A177-3AD203B41FA5}">
                      <a16:colId xmlns:a16="http://schemas.microsoft.com/office/drawing/2014/main" xmlns="" val="20001"/>
                    </a:ext>
                  </a:extLst>
                </a:gridCol>
                <a:gridCol w="1012092">
                  <a:extLst>
                    <a:ext uri="{9D8B030D-6E8A-4147-A177-3AD203B41FA5}">
                      <a16:colId xmlns:a16="http://schemas.microsoft.com/office/drawing/2014/main" xmlns="" val="20002"/>
                    </a:ext>
                  </a:extLst>
                </a:gridCol>
                <a:gridCol w="1373554">
                  <a:extLst>
                    <a:ext uri="{9D8B030D-6E8A-4147-A177-3AD203B41FA5}">
                      <a16:colId xmlns:a16="http://schemas.microsoft.com/office/drawing/2014/main" xmlns="" val="20003"/>
                    </a:ext>
                  </a:extLst>
                </a:gridCol>
                <a:gridCol w="1445846">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xmlns="" val="20000"/>
                    </a:ext>
                  </a:extLst>
                </a:gridCol>
                <a:gridCol w="962526">
                  <a:extLst>
                    <a:ext uri="{9D8B030D-6E8A-4147-A177-3AD203B41FA5}">
                      <a16:colId xmlns:a16="http://schemas.microsoft.com/office/drawing/2014/main" xmlns="" val="20001"/>
                    </a:ext>
                  </a:extLst>
                </a:gridCol>
                <a:gridCol w="1042738">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108860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xmlns="" val="3406180870"/>
                    </a:ext>
                  </a:extLst>
                </a:gridCol>
                <a:gridCol w="4446782">
                  <a:extLst>
                    <a:ext uri="{9D8B030D-6E8A-4147-A177-3AD203B41FA5}">
                      <a16:colId xmlns:a16="http://schemas.microsoft.com/office/drawing/2014/main" xmlns=""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spTree>
    <p:extLst>
      <p:ext uri="{BB962C8B-B14F-4D97-AF65-F5344CB8AC3E}">
        <p14:creationId xmlns:p14="http://schemas.microsoft.com/office/powerpoint/2010/main" xmlns="" val="364951550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xmlns="" val="2072915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xmlns=""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xmlns=""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xmlns="" val="20694903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xmlns="" val="5189047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xmlns="" val="173390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xmlns="" val="6409943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xmlns="" val="30929565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8537371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xmlns=""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xmlns="" val="27658532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5801971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xmlns="" val="368650201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xmlns="" val="73826099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xmlns="" val="338203817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xmlns="" val="22705963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xmlns="" val="20000"/>
                    </a:ext>
                  </a:extLst>
                </a:gridCol>
                <a:gridCol w="6379122">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xmlns=""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xmlns="" val="20000"/>
                    </a:ext>
                  </a:extLst>
                </a:gridCol>
                <a:gridCol w="6158793">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54986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xmlns=""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xmlns=""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xmlns=""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attributes, and their names.</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key</a:t>
            </a:r>
            <a:r>
              <a:rPr lang="en-US" dirty="0">
                <a:solidFill>
                  <a:schemeClr val="tx2">
                    <a:lumMod val="50000"/>
                  </a:schemeClr>
                </a:solidFill>
              </a:rPr>
              <a:t> − Each row has one or more attributes, known as relation key, which can identify the row in the relation (table) uniquely.</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p:txBody>
      </p:sp>
      <p:sp>
        <p:nvSpPr>
          <p:cNvPr id="6" name="Rectangle 5">
            <a:extLst>
              <a:ext uri="{FF2B5EF4-FFF2-40B4-BE49-F238E27FC236}">
                <a16:creationId xmlns:a16="http://schemas.microsoft.com/office/drawing/2014/main" xmlns=""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is simple and it has all the properties and capabilities required to process data with storage efficiency.</a:t>
            </a:r>
            <a:endParaRPr lang="en-IN" dirty="0"/>
          </a:p>
        </p:txBody>
      </p:sp>
    </p:spTree>
    <p:extLst>
      <p:ext uri="{BB962C8B-B14F-4D97-AF65-F5344CB8AC3E}">
        <p14:creationId xmlns:p14="http://schemas.microsoft.com/office/powerpoint/2010/main" xmlns="" val="351236636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xmlns="" val="28541639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5980739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xmlns=""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xmlns=""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xmlns="" val="24279377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xmlns=""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xmlns=""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xmlns=""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929971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xmlns=""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xmlns=""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xmlns=""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2411155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xmlns="" val="228561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xmlns="" val="1399474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xmlns="" val="1399474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xmlns=""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xmlns="" val="40919684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xmlns=""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xmlns="" val="8877053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xmlns=""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xmlns="" val="31395347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xmlns="" val="4189364523"/>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xmlns=""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xmlns=""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xmlns="" val="368006902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xmlns=""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xmlns=""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xmlns=""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xmlns=""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xmlns=""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xmlns=""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xmlns=""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xmlns=""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xmlns=""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140126897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xmlns=""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xmlns="" val="4977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xmlns=""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xmlns=""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xmlns=""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xmlns=""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xmlns=""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xmlns=""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xmlns=""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27906865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xmlns="" val="38290251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xmlns=""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xmlns=""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xmlns=""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xmlns=""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xmlns=""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xmlns=""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cstate="print"/>
          <a:stretch>
            <a:fillRect/>
          </a:stretch>
        </p:blipFill>
        <p:spPr>
          <a:xfrm>
            <a:off x="152400" y="4238636"/>
            <a:ext cx="5935320" cy="833438"/>
          </a:xfrm>
          <a:prstGeom prst="rect">
            <a:avLst/>
          </a:prstGeom>
        </p:spPr>
      </p:pic>
      <p:pic>
        <p:nvPicPr>
          <p:cNvPr id="13" name="Picture 12"/>
          <p:cNvPicPr>
            <a:picLocks noChangeAspect="1"/>
          </p:cNvPicPr>
          <p:nvPr/>
        </p:nvPicPr>
        <p:blipFill>
          <a:blip r:embed="rId4" cstate="print"/>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xmlns="" val="215404171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xmlns="" val="399665275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xmlns=""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xmlns="" val="36055367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xmlns="" val="29381583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xmlns="" val="20000"/>
                    </a:ext>
                  </a:extLst>
                </a:gridCol>
                <a:gridCol w="5486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xmlns=""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xmlns=""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xmlns=""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499865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xmlns="" val="35924807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xmlns="" val="14073436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xmlns="" val="163375944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xmlns="" val="42656608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xmlns="" val="31186497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xmlns="" val="16033742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xmlns="" val="1603374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xmlns="" val="628420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xmlns="" val="45919445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xmlns="" val="381388573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xmlns="" val="2360730901"/>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xmlns="" val="1123055916"/>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xmlns="" val="3290262035"/>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xmlns="" val="361654188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xmlns="" val="34751070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xmlns="" val="19860468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1555894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xmlns=""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xmlns=""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xmlns=""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xmlns=""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xmlns=""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xmlns=""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xmlns=""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42765679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xmlns="" val="35127623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xmlns="" val="38176869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xmlns=""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xmlns="" val="34890793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xmlns="" val="314996304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xmlns="" val="25247871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xmlns="" val="776387937"/>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63475084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xmlns=""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xmlns=""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xmlns="" val="1076667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xmlns="" val="63785259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xmlns="" val="314161963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xmlns=""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xmlns="" val="13878794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xmlns=""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xmlns=""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xmlns="" val="153321004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xmlns="" val="36483063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xmlns=""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xmlns="" val="9781476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xmlns=""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xmlns=""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xmlns="" val="2690088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xmlns="" val="413668776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38979196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88170744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xmlns="" val="414866582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xmlns="" val="312094773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xmlns="" val="512018276"/>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xmlns="" val="448656043"/>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xmlns=""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xmlns="" val="24448567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xmlns=""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xmlns=""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xmlns="" val="2237116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xmlns="" val="975566639"/>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638679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xmlns="" val="287609219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xmlns=""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xmlns="" val="3854585942"/>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xmlns=""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xmlns=""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xmlns="" val="2057850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4935509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xmlns=""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xmlns=""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xmlns=""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xmlns=""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xmlns=""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xmlns=""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377382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xmlns="" val="20000"/>
                    </a:ext>
                  </a:extLst>
                </a:gridCol>
                <a:gridCol w="2117035">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577008">
                  <a:extLst>
                    <a:ext uri="{9D8B030D-6E8A-4147-A177-3AD203B41FA5}">
                      <a16:colId xmlns:a16="http://schemas.microsoft.com/office/drawing/2014/main" xmlns="" val="20003"/>
                    </a:ext>
                  </a:extLst>
                </a:gridCol>
                <a:gridCol w="1089991">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xmlns="" val="221741149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xmlns="" val="8463699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70087017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xmlns=""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13893629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xmlns="" val="4085141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xmlns=""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xmlns="" val="4029355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xmlns="" val="40851411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2756406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xmlns="" val="105205827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xmlns=""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xmlns=""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xmlns="" val="408514119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56050482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96402920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xmlns="" val="46872253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xmlns=""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xmlns="" val="397529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xmlns=""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xmlns=""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188848548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xmlns="" val="29076236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3029287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988411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xmlns=""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xmlns="" val="146959609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xmlns="" val="83457677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xmlns=""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xmlns="" val="1485947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xmlns=""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xmlns="" val="8333826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xmlns=""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xmlns=""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xmlns=""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xmlns=""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xmlns=""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xmlns=""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xmlns=""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xmlns=""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xmlns=""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xmlns=""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xmlns="" val="408514119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xmlns=""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19635457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xmlns="" val="42387801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xmlns="" val="6042313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152213122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xmlns="" val="240656169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xmlns=""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xmlns=""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xmlns=""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xmlns=""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xmlns=""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xmlns=""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xmlns=""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26621155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xmlns=""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xmlns=""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xmlns="" val="29164870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xmlns=""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xmlns="" val="423812671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xmlns="" val="13382270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xmlns="" val="22486638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xmlns="" val="290326992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5660083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xmlns=""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xmlns=""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xmlns=""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xmlns=""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xmlns=""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xmlns=""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xmlns=""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xmlns=""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xmlns="" val="33629046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xmlns=""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xmlns="" val="20000"/>
                    </a:ext>
                  </a:extLst>
                </a:gridCol>
                <a:gridCol w="8557595">
                  <a:extLst>
                    <a:ext uri="{9D8B030D-6E8A-4147-A177-3AD203B41FA5}">
                      <a16:colId xmlns:a16="http://schemas.microsoft.com/office/drawing/2014/main" xmlns=""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36875057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xmlns="" val="375830310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xmlns="" val="366396936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xmlns="" val="6450713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xmlns=""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xmlns="" val="18881872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xmlns=""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xmlns="" val="1065837352"/>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xmlns=""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xmlns=""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xmlns=""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xmlns=""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xmlns=""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xmlns=""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xmlns=""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xmlns=""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xmlns=""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xmlns=""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xmlns=""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77860830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xmlns="" val="20000"/>
                    </a:ext>
                  </a:extLst>
                </a:gridCol>
                <a:gridCol w="1637785">
                  <a:extLst>
                    <a:ext uri="{9D8B030D-6E8A-4147-A177-3AD203B41FA5}">
                      <a16:colId xmlns:a16="http://schemas.microsoft.com/office/drawing/2014/main" xmlns="" val="20001"/>
                    </a:ext>
                  </a:extLst>
                </a:gridCol>
                <a:gridCol w="3886200">
                  <a:extLst>
                    <a:ext uri="{9D8B030D-6E8A-4147-A177-3AD203B41FA5}">
                      <a16:colId xmlns:a16="http://schemas.microsoft.com/office/drawing/2014/main" xmlns="" val="20002"/>
                    </a:ext>
                  </a:extLst>
                </a:gridCol>
                <a:gridCol w="1600200">
                  <a:extLst>
                    <a:ext uri="{9D8B030D-6E8A-4147-A177-3AD203B41FA5}">
                      <a16:colId xmlns:a16="http://schemas.microsoft.com/office/drawing/2014/main" xmlns=""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xmlns=""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xmlns=""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xmlns=""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xmlns=""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xmlns="" val="20000"/>
                    </a:ext>
                  </a:extLst>
                </a:gridCol>
                <a:gridCol w="1638039">
                  <a:extLst>
                    <a:ext uri="{9D8B030D-6E8A-4147-A177-3AD203B41FA5}">
                      <a16:colId xmlns:a16="http://schemas.microsoft.com/office/drawing/2014/main" xmlns="" val="20001"/>
                    </a:ext>
                  </a:extLst>
                </a:gridCol>
                <a:gridCol w="3888000">
                  <a:extLst>
                    <a:ext uri="{9D8B030D-6E8A-4147-A177-3AD203B41FA5}">
                      <a16:colId xmlns:a16="http://schemas.microsoft.com/office/drawing/2014/main" xmlns="" val="20002"/>
                    </a:ext>
                  </a:extLst>
                </a:gridCol>
                <a:gridCol w="1602000">
                  <a:extLst>
                    <a:ext uri="{9D8B030D-6E8A-4147-A177-3AD203B41FA5}">
                      <a16:colId xmlns:a16="http://schemas.microsoft.com/office/drawing/2014/main" xmlns=""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xmlns=""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xmlns=""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xmlns=""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xmlns=""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xmlns=""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xmlns="" val="20000"/>
                    </a:ext>
                  </a:extLst>
                </a:gridCol>
                <a:gridCol w="1637740">
                  <a:extLst>
                    <a:ext uri="{9D8B030D-6E8A-4147-A177-3AD203B41FA5}">
                      <a16:colId xmlns:a16="http://schemas.microsoft.com/office/drawing/2014/main" xmlns="" val="20001"/>
                    </a:ext>
                  </a:extLst>
                </a:gridCol>
                <a:gridCol w="3888000">
                  <a:extLst>
                    <a:ext uri="{9D8B030D-6E8A-4147-A177-3AD203B41FA5}">
                      <a16:colId xmlns:a16="http://schemas.microsoft.com/office/drawing/2014/main" xmlns="" val="20002"/>
                    </a:ext>
                  </a:extLst>
                </a:gridCol>
                <a:gridCol w="1602000">
                  <a:extLst>
                    <a:ext uri="{9D8B030D-6E8A-4147-A177-3AD203B41FA5}">
                      <a16:colId xmlns:a16="http://schemas.microsoft.com/office/drawing/2014/main" xmlns=""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xmlns=""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xmlns=""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xmlns=""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508743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xmlns="" val="20000"/>
                    </a:ext>
                  </a:extLst>
                </a:gridCol>
                <a:gridCol w="670111">
                  <a:extLst>
                    <a:ext uri="{9D8B030D-6E8A-4147-A177-3AD203B41FA5}">
                      <a16:colId xmlns:a16="http://schemas.microsoft.com/office/drawing/2014/main" xmlns="" val="20001"/>
                    </a:ext>
                  </a:extLst>
                </a:gridCol>
                <a:gridCol w="815788">
                  <a:extLst>
                    <a:ext uri="{9D8B030D-6E8A-4147-A177-3AD203B41FA5}">
                      <a16:colId xmlns:a16="http://schemas.microsoft.com/office/drawing/2014/main" xmlns=""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xmlns=""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xmlns="" val="226263400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xmlns=""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3"/>
                  </a:ext>
                </a:extLst>
              </a:tr>
            </a:tbl>
          </a:graphicData>
        </a:graphic>
      </p:graphicFrame>
    </p:spTree>
    <p:extLst>
      <p:ext uri="{BB962C8B-B14F-4D97-AF65-F5344CB8AC3E}">
        <p14:creationId xmlns:p14="http://schemas.microsoft.com/office/powerpoint/2010/main" xmlns=""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xmlns=""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xmlns="" val="20000"/>
                    </a:ext>
                  </a:extLst>
                </a:gridCol>
                <a:gridCol w="1905000">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1905002">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xmlns=""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xmlns=""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xmlns=""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xmlns=""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xmlns=""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xmlns=""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smtClean="0">
                <a:latin typeface="Segoe UI Light" panose="020B0502040204020203" pitchFamily="34" charset="0"/>
                <a:cs typeface="Segoe UI Light" panose="020B0502040204020203" pitchFamily="34" charset="0"/>
              </a:rPr>
              <a:t>updation </a:t>
            </a:r>
            <a:r>
              <a:rPr lang="en-IN" sz="2000" dirty="0" smtClean="0">
                <a:latin typeface="Segoe UI Light" panose="020B0502040204020203" pitchFamily="34" charset="0"/>
                <a:cs typeface="Segoe UI Light" panose="020B0502040204020203" pitchFamily="34" charset="0"/>
              </a:rPr>
              <a:t>and</a:t>
            </a:r>
            <a:r>
              <a:rPr lang="en-IN" sz="2000" b="1" dirty="0" smtClean="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smtClean="0">
                <a:solidFill>
                  <a:srgbClr val="006C86"/>
                </a:solidFill>
                <a:latin typeface="Segoe UI Light" pitchFamily="34" charset="0"/>
                <a:cs typeface="Segoe UI Light" pitchFamily="34" charset="0"/>
              </a:rPr>
              <a:t>Problems that can occure in poorly planned, un-normalized database where all the data is stored in one table.</a:t>
            </a:r>
            <a:endParaRPr lang="en-US" sz="2000" dirty="0">
              <a:solidFill>
                <a:srgbClr val="006C86"/>
              </a:solidFill>
              <a:latin typeface="Segoe UI Light" pitchFamily="34" charset="0"/>
              <a:cs typeface="Segoe UI Light" pitchFamily="34" charset="0"/>
            </a:endParaRPr>
          </a:p>
        </p:txBody>
      </p:sp>
    </p:spTree>
    <p:extLst>
      <p:ext uri="{BB962C8B-B14F-4D97-AF65-F5344CB8AC3E}">
        <p14:creationId xmlns:p14="http://schemas.microsoft.com/office/powerpoint/2010/main" xmlns="" val="3921954587"/>
      </p:ext>
    </p:extLst>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xmlns="" val="20000"/>
                    </a:ext>
                  </a:extLst>
                </a:gridCol>
                <a:gridCol w="1641782">
                  <a:extLst>
                    <a:ext uri="{9D8B030D-6E8A-4147-A177-3AD203B41FA5}">
                      <a16:colId xmlns:a16="http://schemas.microsoft.com/office/drawing/2014/main" xmlns="" val="20001"/>
                    </a:ext>
                  </a:extLst>
                </a:gridCol>
                <a:gridCol w="1641782">
                  <a:extLst>
                    <a:ext uri="{9D8B030D-6E8A-4147-A177-3AD203B41FA5}">
                      <a16:colId xmlns:a16="http://schemas.microsoft.com/office/drawing/2014/main" xmlns="" val="20002"/>
                    </a:ext>
                  </a:extLst>
                </a:gridCol>
                <a:gridCol w="1641782">
                  <a:extLst>
                    <a:ext uri="{9D8B030D-6E8A-4147-A177-3AD203B41FA5}">
                      <a16:colId xmlns:a16="http://schemas.microsoft.com/office/drawing/2014/main" xmlns="" val="20003"/>
                    </a:ext>
                  </a:extLst>
                </a:gridCol>
                <a:gridCol w="1641782">
                  <a:extLst>
                    <a:ext uri="{9D8B030D-6E8A-4147-A177-3AD203B41FA5}">
                      <a16:colId xmlns:a16="http://schemas.microsoft.com/office/drawing/2014/main" xmlns="" val="20004"/>
                    </a:ext>
                  </a:extLst>
                </a:gridCol>
              </a:tblGrid>
              <a:tr h="564063">
                <a:tc>
                  <a:txBody>
                    <a:bodyPr/>
                    <a:lstStyle/>
                    <a:p>
                      <a:pPr algn="ctr" fontAlgn="t"/>
                      <a:r>
                        <a:rPr lang="en-US" sz="1800" b="1" dirty="0" smtClean="0">
                          <a:solidFill>
                            <a:schemeClr val="tx2">
                              <a:lumMod val="75000"/>
                            </a:schemeClr>
                          </a:solidFill>
                        </a:rPr>
                        <a:t>Rollno (PK)</a:t>
                      </a:r>
                      <a:endParaRPr lang="en-US" sz="1800" b="1" dirty="0">
                        <a:solidFill>
                          <a:schemeClr val="tx2">
                            <a:lumMod val="75000"/>
                          </a:schemeClr>
                        </a:solidFill>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64063">
                <a:tc>
                  <a:txBody>
                    <a:bodyPr/>
                    <a:lstStyle/>
                    <a:p>
                      <a:pPr fontAlgn="t"/>
                      <a:r>
                        <a:rPr lang="en-US" sz="1800" dirty="0" smtClean="0">
                          <a:solidFill>
                            <a:srgbClr val="FF0000"/>
                          </a:solidFill>
                        </a:rPr>
                        <a:t>NULL</a:t>
                      </a:r>
                      <a:endParaRPr lang="en-US" sz="1800" dirty="0">
                        <a:solidFill>
                          <a:srgbClr val="FF0000"/>
                        </a:solidFill>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smtClean="0"/>
                        <a:t>NULL</a:t>
                      </a:r>
                      <a:endParaRPr lang="en-US" sz="1800"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smtClean="0"/>
                        <a:t>BCA</a:t>
                      </a:r>
                      <a:endParaRPr lang="en-US" sz="1800" b="1"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smtClean="0"/>
                        <a:t>Mr. Y</a:t>
                      </a:r>
                      <a:endParaRPr lang="en-US" sz="1800" b="1"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smtClean="0"/>
                        <a:t>77127</a:t>
                      </a:r>
                      <a:endParaRPr lang="en-US" sz="1800" b="1"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xmlns="" val="626531917"/>
      </p:ext>
    </p:extLst>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smtClean="0"/>
              <a:t>What if we want to add new branch the student table? In this case as the student Rollno  is a primary key, is will not allow you to insert new branch.  </a:t>
            </a:r>
            <a:r>
              <a:rPr lang="en-US" dirty="0" smtClean="0"/>
              <a:t>Also</a:t>
            </a:r>
            <a:r>
              <a:rPr lang="en-US" dirty="0"/>
              <a:t>,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t>
            </a:r>
            <a:r>
              <a:rPr lang="en-IN" b="1" dirty="0" smtClean="0">
                <a:solidFill>
                  <a:srgbClr val="006C86"/>
                </a:solidFill>
                <a:latin typeface="Arial" panose="020B0604020202020204" pitchFamily="34" charset="0"/>
                <a:cs typeface="Arial" panose="020B0604020202020204" pitchFamily="34" charset="0"/>
              </a:rPr>
              <a:t>anomaly: </a:t>
            </a:r>
            <a:r>
              <a:rPr lang="en-US" dirty="0" smtClean="0"/>
              <a:t>What </a:t>
            </a:r>
            <a:r>
              <a:rPr lang="en-US" dirty="0"/>
              <a:t>if </a:t>
            </a:r>
            <a:r>
              <a:rPr lang="en-US" b="1" dirty="0"/>
              <a:t>Mr. X </a:t>
            </a:r>
            <a:r>
              <a:rPr lang="en-US" dirty="0" smtClean="0"/>
              <a:t>telephone number changes? </a:t>
            </a:r>
            <a:r>
              <a:rPr lang="en-US" dirty="0"/>
              <a:t>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40868320"/>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xmlns="" val="20000"/>
                    </a:ext>
                  </a:extLst>
                </a:gridCol>
                <a:gridCol w="1978709">
                  <a:extLst>
                    <a:ext uri="{9D8B030D-6E8A-4147-A177-3AD203B41FA5}">
                      <a16:colId xmlns:a16="http://schemas.microsoft.com/office/drawing/2014/main" xmlns="" val="20001"/>
                    </a:ext>
                  </a:extLst>
                </a:gridCol>
                <a:gridCol w="1978709">
                  <a:extLst>
                    <a:ext uri="{9D8B030D-6E8A-4147-A177-3AD203B41FA5}">
                      <a16:colId xmlns:a16="http://schemas.microsoft.com/office/drawing/2014/main" xmlns="" val="20002"/>
                    </a:ext>
                  </a:extLst>
                </a:gridCol>
                <a:gridCol w="285813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xmlns=""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xmlns="" val="20000"/>
                    </a:ext>
                  </a:extLst>
                </a:gridCol>
                <a:gridCol w="2282784">
                  <a:extLst>
                    <a:ext uri="{9D8B030D-6E8A-4147-A177-3AD203B41FA5}">
                      <a16:colId xmlns:a16="http://schemas.microsoft.com/office/drawing/2014/main" xmlns="" val="20001"/>
                    </a:ext>
                  </a:extLst>
                </a:gridCol>
                <a:gridCol w="2282784">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smtClean="0"/>
              <a:t>For a table to be in the First Normal Form, it should follow the following 4 rules:</a:t>
            </a:r>
          </a:p>
          <a:p>
            <a:endParaRPr lang="en-US" dirty="0" smtClean="0"/>
          </a:p>
          <a:p>
            <a:pPr marL="457200" indent="-457200">
              <a:lnSpc>
                <a:spcPct val="150000"/>
              </a:lnSpc>
              <a:buFont typeface="+mj-lt"/>
              <a:buAutoNum type="arabicPeriod"/>
            </a:pPr>
            <a:r>
              <a:rPr lang="en-US" sz="2000" dirty="0" smtClean="0"/>
              <a:t>It should only have single(atomic) valued attributes/columns.</a:t>
            </a:r>
          </a:p>
          <a:p>
            <a:pPr marL="457200" indent="-457200">
              <a:lnSpc>
                <a:spcPct val="150000"/>
              </a:lnSpc>
              <a:buFont typeface="+mj-lt"/>
              <a:buAutoNum type="arabicPeriod"/>
            </a:pPr>
            <a:r>
              <a:rPr lang="en-US" sz="2000" dirty="0" smtClean="0"/>
              <a:t>Values stored in a column should be of the same domain</a:t>
            </a:r>
          </a:p>
          <a:p>
            <a:pPr marL="457200" indent="-457200">
              <a:lnSpc>
                <a:spcPct val="150000"/>
              </a:lnSpc>
              <a:buFont typeface="+mj-lt"/>
              <a:buAutoNum type="arabicPeriod"/>
            </a:pPr>
            <a:r>
              <a:rPr lang="en-US" sz="2000" dirty="0" smtClean="0"/>
              <a:t>All the columns in a table should have unique names.</a:t>
            </a:r>
          </a:p>
          <a:p>
            <a:pPr marL="457200" indent="-457200">
              <a:lnSpc>
                <a:spcPct val="150000"/>
              </a:lnSpc>
              <a:buFont typeface="+mj-lt"/>
              <a:buAutoNum type="arabicPeriod"/>
            </a:pPr>
            <a:r>
              <a:rPr lang="en-US" sz="2000" dirty="0" smtClean="0"/>
              <a:t>And the order in which data is stored, does not matter.</a:t>
            </a:r>
            <a:endParaRPr lang="en-US" sz="2000" dirty="0"/>
          </a:p>
        </p:txBody>
      </p:sp>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smtClean="0"/>
              <a:t>For a table to be in the Second Normal Form</a:t>
            </a:r>
          </a:p>
          <a:p>
            <a:endParaRPr lang="en-US" sz="2000" b="1" dirty="0" smtClean="0"/>
          </a:p>
          <a:p>
            <a:pPr marL="457200" indent="-457200">
              <a:lnSpc>
                <a:spcPct val="150000"/>
              </a:lnSpc>
              <a:buFont typeface="+mj-lt"/>
              <a:buAutoNum type="arabicPeriod"/>
            </a:pPr>
            <a:r>
              <a:rPr lang="en-US" sz="2000" dirty="0" smtClean="0"/>
              <a:t>It should be in the First Normal form.</a:t>
            </a:r>
          </a:p>
          <a:p>
            <a:pPr marL="457200" indent="-457200">
              <a:lnSpc>
                <a:spcPct val="150000"/>
              </a:lnSpc>
              <a:buFont typeface="+mj-lt"/>
              <a:buAutoNum type="arabicPeriod"/>
            </a:pPr>
            <a:r>
              <a:rPr lang="en-US" sz="2000" dirty="0" smtClean="0"/>
              <a:t>And, it should not have Partial Dependency</a:t>
            </a:r>
            <a:r>
              <a:rPr lang="en-US" dirty="0" smtClean="0"/>
              <a:t>.</a:t>
            </a:r>
            <a:endParaRPr lang="en-US" dirty="0"/>
          </a:p>
        </p:txBody>
      </p:sp>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xmlns="" val="20000"/>
                    </a:ext>
                  </a:extLst>
                </a:gridCol>
                <a:gridCol w="4214843">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xmlns="" val="20000"/>
                    </a:ext>
                  </a:extLst>
                </a:gridCol>
                <a:gridCol w="392909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xmlns="" val="20000"/>
                    </a:ext>
                  </a:extLst>
                </a:gridCol>
                <a:gridCol w="3919736">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smtClean="0"/>
              <a:t>A table is said to be in the Third Normal Form when,</a:t>
            </a:r>
          </a:p>
          <a:p>
            <a:endParaRPr lang="en-US" sz="2000" b="1" dirty="0" smtClean="0"/>
          </a:p>
          <a:p>
            <a:pPr marL="457200" indent="-457200">
              <a:lnSpc>
                <a:spcPct val="150000"/>
              </a:lnSpc>
              <a:buFont typeface="+mj-lt"/>
              <a:buAutoNum type="arabicPeriod"/>
            </a:pPr>
            <a:r>
              <a:rPr lang="en-US" sz="2000" dirty="0" smtClean="0"/>
              <a:t>It is in the Second Normal form.</a:t>
            </a:r>
          </a:p>
          <a:p>
            <a:pPr marL="457200" indent="-457200">
              <a:lnSpc>
                <a:spcPct val="150000"/>
              </a:lnSpc>
              <a:buFont typeface="+mj-lt"/>
              <a:buAutoNum type="arabicPeriod"/>
            </a:pPr>
            <a:r>
              <a:rPr lang="en-US" sz="2000" dirty="0" smtClean="0"/>
              <a:t>And, it doesn't have Transitive Dependency.</a:t>
            </a:r>
          </a:p>
        </p:txBody>
      </p:sp>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2133600">
                  <a:extLst>
                    <a:ext uri="{9D8B030D-6E8A-4147-A177-3AD203B41FA5}">
                      <a16:colId xmlns:a16="http://schemas.microsoft.com/office/drawing/2014/main" xmlns="" val="20002"/>
                    </a:ext>
                  </a:extLst>
                </a:gridCol>
                <a:gridCol w="3048000">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24730</TotalTime>
  <Words>35394</Words>
  <Application>Microsoft Office PowerPoint</Application>
  <PresentationFormat>On-screen Show (4:3)</PresentationFormat>
  <Paragraphs>4553</Paragraphs>
  <Slides>527</Slides>
  <Notes>9</Notes>
  <HiddenSlides>101</HiddenSlides>
  <MMClips>0</MMClips>
  <ScaleCrop>false</ScaleCrop>
  <HeadingPairs>
    <vt:vector size="4" baseType="variant">
      <vt:variant>
        <vt:lpstr>Theme</vt:lpstr>
      </vt:variant>
      <vt:variant>
        <vt:i4>1</vt:i4>
      </vt:variant>
      <vt:variant>
        <vt:lpstr>Slide Titles</vt:lpstr>
      </vt:variant>
      <vt:variant>
        <vt:i4>527</vt:i4>
      </vt:variant>
    </vt:vector>
  </HeadingPairs>
  <TitlesOfParts>
    <vt:vector size="528"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Entity Relationship Diagram (ER Diagram)</vt:lpstr>
      <vt:lpstr>Entity Relationship Diagram (ER Diagram)</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Relational Algebra</vt:lpstr>
      <vt:lpstr>SELECT</vt:lpstr>
      <vt:lpstr>SELECT</vt:lpstr>
      <vt:lpstr>PROJECT</vt:lpstr>
      <vt:lpstr>UNION</vt:lpstr>
      <vt:lpstr>Slide 80</vt:lpstr>
      <vt:lpstr>MINUS</vt:lpstr>
      <vt:lpstr>CARTESIAN PRODUCT</vt:lpstr>
      <vt:lpstr>Examples Queries</vt:lpstr>
      <vt:lpstr>Examples Queries</vt:lpstr>
      <vt:lpstr>Slide 85</vt:lpstr>
      <vt:lpstr>Closure of attributes</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ENGINES</vt:lpstr>
      <vt:lpstr>ENGINES</vt:lpstr>
      <vt:lpstr>SHOW ENGINES Syntax</vt:lpstr>
      <vt:lpstr>ENGINES</vt:lpstr>
      <vt:lpstr>Slide 115</vt:lpstr>
      <vt:lpstr>SHOW DATABASES Syntax</vt:lpstr>
      <vt:lpstr>Slide 117</vt:lpstr>
      <vt:lpstr>USE DATABASES Syntax</vt:lpstr>
      <vt:lpstr>Slide 119</vt:lpstr>
      <vt:lpstr>Slide 120</vt:lpstr>
      <vt:lpstr>Slide 121</vt:lpstr>
      <vt:lpstr>Slide 122</vt:lpstr>
      <vt:lpstr>Slide 123</vt:lpstr>
      <vt:lpstr>Information Functions</vt:lpstr>
      <vt:lpstr>Slide 125</vt:lpstr>
      <vt:lpstr>Slide 126</vt:lpstr>
      <vt:lpstr>Slide 127</vt:lpstr>
      <vt:lpstr>Information Functions</vt:lpstr>
      <vt:lpstr>Slide 129</vt:lpstr>
      <vt:lpstr>Slide 130</vt:lpstr>
      <vt:lpstr>Slide 131</vt:lpstr>
      <vt:lpstr>EMP &amp; DEPT Table structure</vt:lpstr>
      <vt:lpstr>SHOW COLUMNS Syntax</vt:lpstr>
      <vt:lpstr>Slide 134</vt:lpstr>
      <vt:lpstr>SHOW TABLES Syntax</vt:lpstr>
      <vt:lpstr>Slide 136</vt:lpstr>
      <vt:lpstr>SHOW TABLES STATUS Syntax</vt:lpstr>
      <vt:lpstr>Slide 138</vt:lpstr>
      <vt:lpstr>SHOW VARIABLES Syntax</vt:lpstr>
      <vt:lpstr>Slide 140</vt:lpstr>
      <vt:lpstr>Slide 141</vt:lpstr>
      <vt:lpstr>Slide 142</vt:lpstr>
      <vt:lpstr>Slide 143</vt:lpstr>
      <vt:lpstr>Slide 144</vt:lpstr>
      <vt:lpstr>SELECT CLAUSE</vt:lpstr>
      <vt:lpstr>Capabilities of    SELECT Statement</vt:lpstr>
      <vt:lpstr>Capabilities of    SELECT Statement</vt:lpstr>
      <vt:lpstr>Capabilities of    SELECT Statement</vt:lpstr>
      <vt:lpstr>Capabilities of    SELECT Statement</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There are 3 places where aggregate functions can appear in a query</vt:lpstr>
      <vt:lpstr>Slide 232</vt:lpstr>
      <vt:lpstr>Slide 233</vt:lpstr>
      <vt:lpstr>Slide 234</vt:lpstr>
      <vt:lpstr>Slide 235</vt:lpstr>
      <vt:lpstr>Slide 236</vt:lpstr>
      <vt:lpstr>There are 3 places where aggregate functions can appear in a query</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SHOW CREATE VIEW Syntax</vt:lpstr>
      <vt:lpstr>Slide 440</vt:lpstr>
      <vt:lpstr>Slide 441</vt:lpstr>
      <vt:lpstr>Slide 442</vt:lpstr>
      <vt:lpstr>Slide 443</vt:lpstr>
      <vt:lpstr>SHOW INDEX Syntax</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4776</cp:revision>
  <dcterms:created xsi:type="dcterms:W3CDTF">2015-10-09T06:09:34Z</dcterms:created>
  <dcterms:modified xsi:type="dcterms:W3CDTF">2020-03-16T01:38:12Z</dcterms:modified>
</cp:coreProperties>
</file>